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74" r:id="rId11"/>
    <p:sldId id="266" r:id="rId12"/>
    <p:sldId id="267" r:id="rId13"/>
    <p:sldId id="269" r:id="rId14"/>
    <p:sldId id="271" r:id="rId15"/>
    <p:sldId id="265" r:id="rId16"/>
    <p:sldId id="273" r:id="rId17"/>
    <p:sldId id="275" r:id="rId18"/>
    <p:sldId id="276" r:id="rId19"/>
    <p:sldId id="277" r:id="rId20"/>
    <p:sldId id="278" r:id="rId21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C2BA"/>
    <a:srgbClr val="16A3AC"/>
    <a:srgbClr val="66FF33"/>
    <a:srgbClr val="CC0099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1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H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389A3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h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y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7844" y="1005141"/>
            <a:ext cx="4203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Plum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2C4B2-9EE8-AAEF-16B5-9B93D3C54391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95279-2681-40D6-88A2-556FBCB05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89844" l="9961" r="89941">
                        <a14:foregroundMark x1="86133" y1="11035" x2="60742" y2="9277"/>
                        <a14:foregroundMark x1="60742" y1="9277" x2="60352" y2="9668"/>
                        <a14:foregroundMark x1="69336" y1="5371" x2="69336" y2="5371"/>
                        <a14:foregroundMark x1="89941" y1="10156" x2="89941" y2="10156"/>
                      </a14:backgroundRemoval>
                    </a14:imgEffect>
                  </a14:imgLayer>
                </a14:imgProps>
              </a:ext>
            </a:extLst>
          </a:blip>
          <a:srcRect l="1601" r="1048" b="1471"/>
          <a:stretch/>
        </p:blipFill>
        <p:spPr>
          <a:xfrm>
            <a:off x="5855117" y="2428406"/>
            <a:ext cx="4458115" cy="4512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358A3-1255-4A79-A09F-93F2BACD2A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89844" l="9961" r="89941">
                        <a14:foregroundMark x1="86133" y1="11035" x2="60742" y2="9277"/>
                        <a14:foregroundMark x1="60742" y1="9277" x2="60352" y2="9668"/>
                        <a14:foregroundMark x1="69336" y1="5371" x2="69336" y2="5371"/>
                        <a14:foregroundMark x1="89941" y1="10156" x2="89941" y2="1015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rcRect l="12504" r="6614" b="23403"/>
          <a:stretch/>
        </p:blipFill>
        <p:spPr>
          <a:xfrm>
            <a:off x="443374" y="1321775"/>
            <a:ext cx="6521145" cy="6175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C75DC-4E3A-4B2E-9951-1938EAEE4BF5}"/>
              </a:ext>
            </a:extLst>
          </p:cNvPr>
          <p:cNvSpPr/>
          <p:nvPr/>
        </p:nvSpPr>
        <p:spPr>
          <a:xfrm rot="20614377">
            <a:off x="1844738" y="4514922"/>
            <a:ext cx="3293302" cy="2357645"/>
          </a:xfrm>
          <a:custGeom>
            <a:avLst/>
            <a:gdLst>
              <a:gd name="connsiteX0" fmla="*/ 0 w 2725518"/>
              <a:gd name="connsiteY0" fmla="*/ 0 h 854439"/>
              <a:gd name="connsiteX1" fmla="*/ 2725518 w 2725518"/>
              <a:gd name="connsiteY1" fmla="*/ 0 h 854439"/>
              <a:gd name="connsiteX2" fmla="*/ 2725518 w 2725518"/>
              <a:gd name="connsiteY2" fmla="*/ 854439 h 854439"/>
              <a:gd name="connsiteX3" fmla="*/ 0 w 2725518"/>
              <a:gd name="connsiteY3" fmla="*/ 854439 h 854439"/>
              <a:gd name="connsiteX4" fmla="*/ 0 w 2725518"/>
              <a:gd name="connsiteY4" fmla="*/ 0 h 85443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3213414"/>
              <a:gd name="connsiteY0" fmla="*/ 965749 h 2237679"/>
              <a:gd name="connsiteX1" fmla="*/ 3213414 w 3213414"/>
              <a:gd name="connsiteY1" fmla="*/ 0 h 2237679"/>
              <a:gd name="connsiteX2" fmla="*/ 3213414 w 3213414"/>
              <a:gd name="connsiteY2" fmla="*/ 854439 h 2237679"/>
              <a:gd name="connsiteX3" fmla="*/ 673944 w 3213414"/>
              <a:gd name="connsiteY3" fmla="*/ 2237679 h 2237679"/>
              <a:gd name="connsiteX4" fmla="*/ 0 w 3213414"/>
              <a:gd name="connsiteY4" fmla="*/ 965749 h 2237679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362863"/>
              <a:gd name="connsiteX1" fmla="*/ 3213414 w 3213414"/>
              <a:gd name="connsiteY1" fmla="*/ 0 h 2362863"/>
              <a:gd name="connsiteX2" fmla="*/ 3213414 w 3213414"/>
              <a:gd name="connsiteY2" fmla="*/ 854439 h 2362863"/>
              <a:gd name="connsiteX3" fmla="*/ 690900 w 3213414"/>
              <a:gd name="connsiteY3" fmla="*/ 2180167 h 2362863"/>
              <a:gd name="connsiteX4" fmla="*/ 0 w 3213414"/>
              <a:gd name="connsiteY4" fmla="*/ 965749 h 2362863"/>
              <a:gd name="connsiteX0" fmla="*/ 0 w 3308162"/>
              <a:gd name="connsiteY0" fmla="*/ 965749 h 2362583"/>
              <a:gd name="connsiteX1" fmla="*/ 3213414 w 3308162"/>
              <a:gd name="connsiteY1" fmla="*/ 0 h 2362583"/>
              <a:gd name="connsiteX2" fmla="*/ 3308162 w 3308162"/>
              <a:gd name="connsiteY2" fmla="*/ 851118 h 2362583"/>
              <a:gd name="connsiteX3" fmla="*/ 690900 w 3308162"/>
              <a:gd name="connsiteY3" fmla="*/ 2180167 h 2362583"/>
              <a:gd name="connsiteX4" fmla="*/ 0 w 3308162"/>
              <a:gd name="connsiteY4" fmla="*/ 965749 h 2362583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690900 w 3213414"/>
              <a:gd name="connsiteY2" fmla="*/ 2180167 h 2180167"/>
              <a:gd name="connsiteX3" fmla="*/ 0 w 3213414"/>
              <a:gd name="connsiteY3" fmla="*/ 965749 h 2180167"/>
              <a:gd name="connsiteX0" fmla="*/ 0 w 3298540"/>
              <a:gd name="connsiteY0" fmla="*/ 965749 h 2180167"/>
              <a:gd name="connsiteX1" fmla="*/ 3213414 w 3298540"/>
              <a:gd name="connsiteY1" fmla="*/ 0 h 2180167"/>
              <a:gd name="connsiteX2" fmla="*/ 690900 w 3298540"/>
              <a:gd name="connsiteY2" fmla="*/ 2180167 h 2180167"/>
              <a:gd name="connsiteX3" fmla="*/ 0 w 3298540"/>
              <a:gd name="connsiteY3" fmla="*/ 965749 h 2180167"/>
              <a:gd name="connsiteX0" fmla="*/ 0 w 3297499"/>
              <a:gd name="connsiteY0" fmla="*/ 965749 h 2186068"/>
              <a:gd name="connsiteX1" fmla="*/ 3213414 w 3297499"/>
              <a:gd name="connsiteY1" fmla="*/ 0 h 2186068"/>
              <a:gd name="connsiteX2" fmla="*/ 657904 w 3297499"/>
              <a:gd name="connsiteY2" fmla="*/ 2186068 h 2186068"/>
              <a:gd name="connsiteX3" fmla="*/ 0 w 3297499"/>
              <a:gd name="connsiteY3" fmla="*/ 965749 h 2186068"/>
              <a:gd name="connsiteX0" fmla="*/ 0 w 3328155"/>
              <a:gd name="connsiteY0" fmla="*/ 965749 h 2360083"/>
              <a:gd name="connsiteX1" fmla="*/ 3213414 w 3328155"/>
              <a:gd name="connsiteY1" fmla="*/ 0 h 2360083"/>
              <a:gd name="connsiteX2" fmla="*/ 657904 w 3328155"/>
              <a:gd name="connsiteY2" fmla="*/ 2186068 h 2360083"/>
              <a:gd name="connsiteX3" fmla="*/ 0 w 3328155"/>
              <a:gd name="connsiteY3" fmla="*/ 965749 h 2360083"/>
              <a:gd name="connsiteX0" fmla="*/ 0 w 3293302"/>
              <a:gd name="connsiteY0" fmla="*/ 965749 h 2357645"/>
              <a:gd name="connsiteX1" fmla="*/ 3213414 w 3293302"/>
              <a:gd name="connsiteY1" fmla="*/ 0 h 2357645"/>
              <a:gd name="connsiteX2" fmla="*/ 657904 w 3293302"/>
              <a:gd name="connsiteY2" fmla="*/ 2186068 h 2357645"/>
              <a:gd name="connsiteX3" fmla="*/ 0 w 3293302"/>
              <a:gd name="connsiteY3" fmla="*/ 965749 h 235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302" h="2357645">
                <a:moveTo>
                  <a:pt x="0" y="965749"/>
                </a:moveTo>
                <a:lnTo>
                  <a:pt x="3213414" y="0"/>
                </a:lnTo>
                <a:cubicBezTo>
                  <a:pt x="3644508" y="1289262"/>
                  <a:pt x="2265077" y="2888648"/>
                  <a:pt x="657904" y="2186068"/>
                </a:cubicBezTo>
                <a:cubicBezTo>
                  <a:pt x="277557" y="1830793"/>
                  <a:pt x="62016" y="1711642"/>
                  <a:pt x="0" y="9657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F044303-C395-4D58-9B1B-6934BCECB695}"/>
              </a:ext>
            </a:extLst>
          </p:cNvPr>
          <p:cNvSpPr/>
          <p:nvPr/>
        </p:nvSpPr>
        <p:spPr>
          <a:xfrm rot="2325457">
            <a:off x="903061" y="5778030"/>
            <a:ext cx="1289115" cy="527342"/>
          </a:xfrm>
          <a:custGeom>
            <a:avLst/>
            <a:gdLst>
              <a:gd name="connsiteX0" fmla="*/ 0 w 2725518"/>
              <a:gd name="connsiteY0" fmla="*/ 0 h 854439"/>
              <a:gd name="connsiteX1" fmla="*/ 2725518 w 2725518"/>
              <a:gd name="connsiteY1" fmla="*/ 0 h 854439"/>
              <a:gd name="connsiteX2" fmla="*/ 2725518 w 2725518"/>
              <a:gd name="connsiteY2" fmla="*/ 854439 h 854439"/>
              <a:gd name="connsiteX3" fmla="*/ 0 w 2725518"/>
              <a:gd name="connsiteY3" fmla="*/ 854439 h 854439"/>
              <a:gd name="connsiteX4" fmla="*/ 0 w 2725518"/>
              <a:gd name="connsiteY4" fmla="*/ 0 h 85443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3213414"/>
              <a:gd name="connsiteY0" fmla="*/ 965749 h 2237679"/>
              <a:gd name="connsiteX1" fmla="*/ 3213414 w 3213414"/>
              <a:gd name="connsiteY1" fmla="*/ 0 h 2237679"/>
              <a:gd name="connsiteX2" fmla="*/ 3213414 w 3213414"/>
              <a:gd name="connsiteY2" fmla="*/ 854439 h 2237679"/>
              <a:gd name="connsiteX3" fmla="*/ 673944 w 3213414"/>
              <a:gd name="connsiteY3" fmla="*/ 2237679 h 2237679"/>
              <a:gd name="connsiteX4" fmla="*/ 0 w 3213414"/>
              <a:gd name="connsiteY4" fmla="*/ 965749 h 2237679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362863"/>
              <a:gd name="connsiteX1" fmla="*/ 3213414 w 3213414"/>
              <a:gd name="connsiteY1" fmla="*/ 0 h 2362863"/>
              <a:gd name="connsiteX2" fmla="*/ 3213414 w 3213414"/>
              <a:gd name="connsiteY2" fmla="*/ 854439 h 2362863"/>
              <a:gd name="connsiteX3" fmla="*/ 690900 w 3213414"/>
              <a:gd name="connsiteY3" fmla="*/ 2180167 h 2362863"/>
              <a:gd name="connsiteX4" fmla="*/ 0 w 3213414"/>
              <a:gd name="connsiteY4" fmla="*/ 965749 h 2362863"/>
              <a:gd name="connsiteX0" fmla="*/ 0 w 3308162"/>
              <a:gd name="connsiteY0" fmla="*/ 965749 h 2362583"/>
              <a:gd name="connsiteX1" fmla="*/ 3213414 w 3308162"/>
              <a:gd name="connsiteY1" fmla="*/ 0 h 2362583"/>
              <a:gd name="connsiteX2" fmla="*/ 3308162 w 3308162"/>
              <a:gd name="connsiteY2" fmla="*/ 851118 h 2362583"/>
              <a:gd name="connsiteX3" fmla="*/ 690900 w 3308162"/>
              <a:gd name="connsiteY3" fmla="*/ 2180167 h 2362583"/>
              <a:gd name="connsiteX4" fmla="*/ 0 w 3308162"/>
              <a:gd name="connsiteY4" fmla="*/ 965749 h 2362583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690900 w 3213414"/>
              <a:gd name="connsiteY2" fmla="*/ 2180167 h 2180167"/>
              <a:gd name="connsiteX3" fmla="*/ 0 w 3213414"/>
              <a:gd name="connsiteY3" fmla="*/ 965749 h 2180167"/>
              <a:gd name="connsiteX0" fmla="*/ 0 w 3298540"/>
              <a:gd name="connsiteY0" fmla="*/ 965749 h 2180167"/>
              <a:gd name="connsiteX1" fmla="*/ 3213414 w 3298540"/>
              <a:gd name="connsiteY1" fmla="*/ 0 h 2180167"/>
              <a:gd name="connsiteX2" fmla="*/ 690900 w 3298540"/>
              <a:gd name="connsiteY2" fmla="*/ 2180167 h 2180167"/>
              <a:gd name="connsiteX3" fmla="*/ 0 w 3298540"/>
              <a:gd name="connsiteY3" fmla="*/ 965749 h 2180167"/>
              <a:gd name="connsiteX0" fmla="*/ 0 w 3297499"/>
              <a:gd name="connsiteY0" fmla="*/ 965749 h 2186068"/>
              <a:gd name="connsiteX1" fmla="*/ 3213414 w 3297499"/>
              <a:gd name="connsiteY1" fmla="*/ 0 h 2186068"/>
              <a:gd name="connsiteX2" fmla="*/ 657904 w 3297499"/>
              <a:gd name="connsiteY2" fmla="*/ 2186068 h 2186068"/>
              <a:gd name="connsiteX3" fmla="*/ 0 w 3297499"/>
              <a:gd name="connsiteY3" fmla="*/ 965749 h 2186068"/>
              <a:gd name="connsiteX0" fmla="*/ 0 w 3328155"/>
              <a:gd name="connsiteY0" fmla="*/ 965749 h 2360083"/>
              <a:gd name="connsiteX1" fmla="*/ 3213414 w 3328155"/>
              <a:gd name="connsiteY1" fmla="*/ 0 h 2360083"/>
              <a:gd name="connsiteX2" fmla="*/ 657904 w 3328155"/>
              <a:gd name="connsiteY2" fmla="*/ 2186068 h 2360083"/>
              <a:gd name="connsiteX3" fmla="*/ 0 w 3328155"/>
              <a:gd name="connsiteY3" fmla="*/ 965749 h 2360083"/>
              <a:gd name="connsiteX0" fmla="*/ 0 w 3293302"/>
              <a:gd name="connsiteY0" fmla="*/ 965749 h 2357645"/>
              <a:gd name="connsiteX1" fmla="*/ 3213414 w 3293302"/>
              <a:gd name="connsiteY1" fmla="*/ 0 h 2357645"/>
              <a:gd name="connsiteX2" fmla="*/ 657904 w 3293302"/>
              <a:gd name="connsiteY2" fmla="*/ 2186068 h 2357645"/>
              <a:gd name="connsiteX3" fmla="*/ 0 w 3293302"/>
              <a:gd name="connsiteY3" fmla="*/ 965749 h 2357645"/>
              <a:gd name="connsiteX0" fmla="*/ 0 w 5339937"/>
              <a:gd name="connsiteY0" fmla="*/ 538480 h 2357645"/>
              <a:gd name="connsiteX1" fmla="*/ 5260049 w 5339937"/>
              <a:gd name="connsiteY1" fmla="*/ 0 h 2357645"/>
              <a:gd name="connsiteX2" fmla="*/ 2704539 w 5339937"/>
              <a:gd name="connsiteY2" fmla="*/ 2186068 h 2357645"/>
              <a:gd name="connsiteX3" fmla="*/ 0 w 5339937"/>
              <a:gd name="connsiteY3" fmla="*/ 538480 h 2357645"/>
              <a:gd name="connsiteX0" fmla="*/ 0 w 7204351"/>
              <a:gd name="connsiteY0" fmla="*/ 2 h 2347233"/>
              <a:gd name="connsiteX1" fmla="*/ 7165719 w 7204351"/>
              <a:gd name="connsiteY1" fmla="*/ 1540267 h 2347233"/>
              <a:gd name="connsiteX2" fmla="*/ 2704539 w 7204351"/>
              <a:gd name="connsiteY2" fmla="*/ 1647590 h 2347233"/>
              <a:gd name="connsiteX3" fmla="*/ 0 w 7204351"/>
              <a:gd name="connsiteY3" fmla="*/ 2 h 2347233"/>
              <a:gd name="connsiteX0" fmla="*/ 0 w 7165719"/>
              <a:gd name="connsiteY0" fmla="*/ -2 h 1540262"/>
              <a:gd name="connsiteX1" fmla="*/ 7165719 w 7165719"/>
              <a:gd name="connsiteY1" fmla="*/ 1540263 h 1540262"/>
              <a:gd name="connsiteX2" fmla="*/ 0 w 7165719"/>
              <a:gd name="connsiteY2" fmla="*/ -2 h 1540262"/>
              <a:gd name="connsiteX0" fmla="*/ 0 w 7165719"/>
              <a:gd name="connsiteY0" fmla="*/ 2 h 1540266"/>
              <a:gd name="connsiteX1" fmla="*/ 7165719 w 7165719"/>
              <a:gd name="connsiteY1" fmla="*/ 1540267 h 1540266"/>
              <a:gd name="connsiteX2" fmla="*/ 0 w 7165719"/>
              <a:gd name="connsiteY2" fmla="*/ 2 h 1540266"/>
              <a:gd name="connsiteX0" fmla="*/ 0 w 7165719"/>
              <a:gd name="connsiteY0" fmla="*/ -2 h 1540262"/>
              <a:gd name="connsiteX1" fmla="*/ 7165719 w 7165719"/>
              <a:gd name="connsiteY1" fmla="*/ 1540263 h 1540262"/>
              <a:gd name="connsiteX2" fmla="*/ 0 w 7165719"/>
              <a:gd name="connsiteY2" fmla="*/ -2 h 1540262"/>
              <a:gd name="connsiteX0" fmla="*/ 0 w 7177010"/>
              <a:gd name="connsiteY0" fmla="*/ 2 h 1786827"/>
              <a:gd name="connsiteX1" fmla="*/ 7165719 w 7177010"/>
              <a:gd name="connsiteY1" fmla="*/ 1540267 h 1786827"/>
              <a:gd name="connsiteX2" fmla="*/ 0 w 7177010"/>
              <a:gd name="connsiteY2" fmla="*/ 2 h 1786827"/>
              <a:gd name="connsiteX0" fmla="*/ 0 w 7177010"/>
              <a:gd name="connsiteY0" fmla="*/ -2 h 1786819"/>
              <a:gd name="connsiteX1" fmla="*/ 7165719 w 7177010"/>
              <a:gd name="connsiteY1" fmla="*/ 1540263 h 1786819"/>
              <a:gd name="connsiteX2" fmla="*/ 0 w 7177010"/>
              <a:gd name="connsiteY2" fmla="*/ -2 h 1786819"/>
              <a:gd name="connsiteX0" fmla="*/ 0 w 7177010"/>
              <a:gd name="connsiteY0" fmla="*/ 300135 h 2086960"/>
              <a:gd name="connsiteX1" fmla="*/ 7165719 w 7177010"/>
              <a:gd name="connsiteY1" fmla="*/ 1840400 h 2086960"/>
              <a:gd name="connsiteX2" fmla="*/ 0 w 7177010"/>
              <a:gd name="connsiteY2" fmla="*/ 300135 h 208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7010" h="2086960">
                <a:moveTo>
                  <a:pt x="0" y="300135"/>
                </a:moveTo>
                <a:cubicBezTo>
                  <a:pt x="1185008" y="-312348"/>
                  <a:pt x="1390663" y="-75912"/>
                  <a:pt x="7165719" y="1840400"/>
                </a:cubicBezTo>
                <a:cubicBezTo>
                  <a:pt x="7496180" y="2409838"/>
                  <a:pt x="465984" y="2031558"/>
                  <a:pt x="0" y="3001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95266" y="793644"/>
            <a:ext cx="3363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Pear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01EE3-4F11-2280-5957-6030565D45A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8BB71-27B4-4CF7-87CF-33D574A31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7850" y="695620"/>
            <a:ext cx="8282066" cy="8282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5E3819-E17E-438C-9AD5-2A0A5D437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5218" y="1953892"/>
            <a:ext cx="4386948" cy="43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26976" y="693569"/>
            <a:ext cx="60314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Strawberry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6375B-5A40-EE0E-C81D-F5C163F36BAD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6440E-D2C0-451A-A0A1-74CB4875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1193" y="1757596"/>
            <a:ext cx="4257207" cy="425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FD585-DDD9-4C5D-9501-E2E101C9C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397535"/>
            <a:ext cx="7020668" cy="7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76520" y="809220"/>
            <a:ext cx="618188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Watermelon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81A1C-73F3-5B6E-19DB-35EEF0D4C75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7562B-5A3E-4245-A20B-FE86B1727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043" y1="22559" x2="19043" y2="22559"/>
                        <a14:foregroundMark x1="32910" y1="13281" x2="32910" y2="13281"/>
                        <a14:foregroundMark x1="27344" y1="16602" x2="27344" y2="16602"/>
                        <a14:foregroundMark x1="25977" y1="24316" x2="25977" y2="24316"/>
                        <a14:foregroundMark x1="40625" y1="18164" x2="40625" y2="18164"/>
                        <a14:foregroundMark x1="45703" y1="18555" x2="45703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6992" y="2113612"/>
            <a:ext cx="3297837" cy="3297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C015B-651A-430F-A543-091F34829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043" y1="22559" x2="19043" y2="22559"/>
                        <a14:foregroundMark x1="32910" y1="13281" x2="32910" y2="13281"/>
                        <a14:foregroundMark x1="27344" y1="16602" x2="27344" y2="16602"/>
                        <a14:foregroundMark x1="25977" y1="24316" x2="25977" y2="24316"/>
                        <a14:foregroundMark x1="40625" y1="18164" x2="40625" y2="18164"/>
                        <a14:foregroundMark x1="45703" y1="18555" x2="45703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46373"/>
            <a:ext cx="6375310" cy="63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7930" y="809220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Avocado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6D689-F17F-11AD-20A6-B3D4FA263C2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87520-72DC-4BCD-A969-3694BFD63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24" y1="40527" x2="34668" y2="38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933" y="2548158"/>
            <a:ext cx="3364815" cy="3364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6B98A-0B92-449E-9C73-FA84A1EBF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24" y1="40527" x2="34668" y2="3857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8475" y="1112145"/>
            <a:ext cx="7228707" cy="7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59734" y="1005141"/>
            <a:ext cx="6670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Pomegranate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A997D-57B7-8FE1-B8A6-5A03EB2C509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4598E-5B64-4A2F-BDB9-7C0D466EC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438" y1="80371" x2="48438" y2="80371"/>
                        <a14:backgroundMark x1="23047" y1="79492" x2="49316" y2="84277"/>
                        <a14:backgroundMark x1="49316" y1="84277" x2="58984" y2="83691"/>
                        <a14:backgroundMark x1="58984" y1="83691" x2="66504" y2="80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399" y="2070042"/>
            <a:ext cx="4697217" cy="4697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34409-74B1-4DFC-B2D6-6C1155A4A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438" y1="80371" x2="48438" y2="80371"/>
                        <a14:backgroundMark x1="23047" y1="79492" x2="49316" y2="84277"/>
                        <a14:backgroundMark x1="49316" y1="84277" x2="58984" y2="83691"/>
                        <a14:backgroundMark x1="58984" y1="83691" x2="66504" y2="802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373" y="1429155"/>
            <a:ext cx="7314035" cy="731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Papaya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64929-23D8-BC52-474D-A5B9DD503A9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E7CC6-D793-49DA-8594-AD803B9E8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7383" y1="64844" x2="28418" y2="22363"/>
                        <a14:backgroundMark x1="66797" y1="75684" x2="66797" y2="75684"/>
                        <a14:backgroundMark x1="66602" y1="75586" x2="66602" y2="75586"/>
                        <a14:backgroundMark x1="53711" y1="74316" x2="53711" y2="74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1200" y="1498600"/>
            <a:ext cx="4775200" cy="477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36BAE-12DD-4C2C-BEC3-0505BAFF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7383" y1="64844" x2="28418" y2="22363"/>
                        <a14:backgroundMark x1="66797" y1="75684" x2="66797" y2="75684"/>
                        <a14:backgroundMark x1="66602" y1="75586" x2="66602" y2="75586"/>
                        <a14:backgroundMark x1="53711" y1="74316" x2="53711" y2="743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74700" y="0"/>
            <a:ext cx="8509000" cy="85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Guava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64929-23D8-BC52-474D-A5B9DD503A9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3CD57-6C53-47B2-9072-B9CB3BCFA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3381" y="2038661"/>
            <a:ext cx="4045019" cy="4045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031FC4-09FF-4BD1-AD10-D7D69ACAB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5800" y="693569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76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1005141"/>
            <a:ext cx="3800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Olive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64929-23D8-BC52-474D-A5B9DD503A9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440CA7-CC35-4050-92F6-1560E031F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754" y1="18555" x2="47754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7705" y="1828800"/>
            <a:ext cx="4826593" cy="482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93742-F1B5-492B-9460-DA3DFAE2A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754" y1="18555" x2="47754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27199" y="599606"/>
            <a:ext cx="8256634" cy="82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4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10300" y="1005141"/>
            <a:ext cx="3990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Fig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64929-23D8-BC52-474D-A5B9DD503A9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4EA12-1910-4267-AFF2-2FC2346B9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340" y1="17969" x2="45117" y2="26465"/>
                        <a14:foregroundMark x1="45117" y1="26465" x2="30371" y2="40430"/>
                        <a14:foregroundMark x1="30371" y1="40430" x2="23828" y2="52832"/>
                        <a14:foregroundMark x1="23828" y1="52832" x2="23242" y2="56152"/>
                        <a14:foregroundMark x1="23633" y1="51465" x2="27734" y2="43848"/>
                        <a14:foregroundMark x1="27734" y1="43848" x2="30664" y2="50293"/>
                        <a14:foregroundMark x1="30664" y1="50293" x2="30664" y2="50879"/>
                        <a14:foregroundMark x1="27539" y1="42773" x2="44336" y2="30859"/>
                        <a14:foregroundMark x1="29492" y1="40820" x2="34473" y2="35742"/>
                        <a14:foregroundMark x1="38281" y1="30859" x2="30957" y2="40234"/>
                        <a14:backgroundMark x1="70313" y1="84473" x2="69922" y2="82715"/>
                        <a14:backgroundMark x1="69531" y1="80273" x2="68066" y2="86816"/>
                        <a14:backgroundMark x1="68066" y1="86816" x2="68066" y2="86816"/>
                        <a14:backgroundMark x1="58203" y1="84473" x2="36621" y2="84668"/>
                        <a14:backgroundMark x1="31348" y1="82129" x2="30762" y2="81934"/>
                        <a14:backgroundMark x1="36426" y1="80957" x2="36426" y2="80957"/>
                        <a14:backgroundMark x1="40625" y1="80664" x2="40625" y2="80664"/>
                        <a14:backgroundMark x1="41211" y1="80566" x2="41211" y2="80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338" y="2113821"/>
            <a:ext cx="4476750" cy="447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2E1D5-DBD5-4FCF-9330-9B6AB6201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340" y1="17969" x2="45117" y2="26465"/>
                        <a14:foregroundMark x1="45117" y1="26465" x2="30371" y2="40430"/>
                        <a14:foregroundMark x1="30371" y1="40430" x2="23828" y2="52832"/>
                        <a14:foregroundMark x1="23828" y1="52832" x2="23242" y2="56152"/>
                        <a14:foregroundMark x1="23633" y1="51465" x2="27734" y2="43848"/>
                        <a14:foregroundMark x1="27734" y1="43848" x2="30664" y2="50293"/>
                        <a14:foregroundMark x1="30664" y1="50293" x2="30664" y2="50879"/>
                        <a14:foregroundMark x1="27539" y1="42773" x2="44336" y2="30859"/>
                        <a14:foregroundMark x1="29492" y1="40820" x2="34473" y2="35742"/>
                        <a14:foregroundMark x1="38281" y1="30859" x2="30957" y2="40234"/>
                        <a14:backgroundMark x1="70313" y1="84473" x2="69922" y2="82715"/>
                        <a14:backgroundMark x1="69531" y1="80273" x2="68066" y2="86816"/>
                        <a14:backgroundMark x1="68066" y1="86816" x2="68066" y2="86816"/>
                        <a14:backgroundMark x1="58203" y1="84473" x2="36621" y2="84668"/>
                        <a14:backgroundMark x1="31348" y1="82129" x2="30762" y2="81934"/>
                        <a14:backgroundMark x1="36426" y1="80957" x2="36426" y2="80957"/>
                        <a14:backgroundMark x1="40625" y1="80664" x2="40625" y2="80664"/>
                        <a14:backgroundMark x1="41211" y1="80566" x2="41211" y2="8056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4177" y="795135"/>
            <a:ext cx="8026149" cy="80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23307" y="795135"/>
            <a:ext cx="368246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Banana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8CE410-172A-45F8-9199-855A99B2B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5645" y1="74219" x2="25488" y2="60352"/>
                        <a14:backgroundMark x1="25488" y1="60352" x2="25000" y2="56152"/>
                        <a14:backgroundMark x1="21387" y1="53809" x2="17383" y2="43359"/>
                        <a14:backgroundMark x1="17383" y1="43359" x2="27734" y2="41699"/>
                        <a14:backgroundMark x1="27734" y1="41699" x2="32129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7525" y="1575398"/>
            <a:ext cx="4557010" cy="45570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95E67E-F661-4823-A6B9-10642CC10C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5645" y1="74219" x2="25488" y2="60352"/>
                        <a14:backgroundMark x1="25488" y1="60352" x2="25000" y2="56152"/>
                        <a14:backgroundMark x1="21387" y1="53809" x2="17383" y2="43359"/>
                        <a14:backgroundMark x1="17383" y1="43359" x2="27734" y2="41699"/>
                        <a14:backgroundMark x1="27734" y1="41699" x2="32129" y2="4169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</a:extLst>
          </a:blip>
          <a:srcRect l="16345" t="14850" r="15188" b="23807"/>
          <a:stretch/>
        </p:blipFill>
        <p:spPr>
          <a:xfrm>
            <a:off x="314793" y="1429155"/>
            <a:ext cx="6460761" cy="57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70820" y="1005141"/>
            <a:ext cx="3687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Date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64929-23D8-BC52-474D-A5B9DD503A9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28A22-F722-428F-86BC-8E1F9549F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7185" y="1628775"/>
            <a:ext cx="4514850" cy="451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1086E-DF4C-4149-9A83-35C6AF507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7670" y="678100"/>
            <a:ext cx="8326639" cy="83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79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79513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Apple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4D54BF-CA71-8EB7-EF23-975A1CF9D17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C1A50-02B3-4435-828A-91A3E44D1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1" t="-1455" r="1138" b="170"/>
          <a:stretch/>
        </p:blipFill>
        <p:spPr>
          <a:xfrm>
            <a:off x="5441428" y="1693888"/>
            <a:ext cx="5336500" cy="5471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56119-91EF-4941-B0B1-0B10B01EB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8000" contrast="100000"/>
                    </a14:imgEffect>
                  </a14:imgLayer>
                </a14:imgProps>
              </a:ext>
            </a:extLst>
          </a:blip>
          <a:srcRect l="22709" t="11958" r="23481" b="24590"/>
          <a:stretch/>
        </p:blipFill>
        <p:spPr>
          <a:xfrm>
            <a:off x="775233" y="1429155"/>
            <a:ext cx="5075371" cy="59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693569"/>
            <a:ext cx="49345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Pineapple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AAE71-411C-3220-596E-788649575C1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4D1250-C9E8-4CAF-A46F-7E9C6A3E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625" l="9961" r="89844">
                        <a14:foregroundMark x1="50098" y1="90625" x2="50098" y2="90625"/>
                        <a14:foregroundMark x1="49414" y1="9668" x2="49414" y2="9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9764" y="930812"/>
            <a:ext cx="7281472" cy="7281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D8FED7-F51E-46D2-BB54-F77E413A1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625" l="9961" r="89844">
                        <a14:foregroundMark x1="50098" y1="90625" x2="50098" y2="90625"/>
                        <a14:foregroundMark x1="49414" y1="9668" x2="49414" y2="9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9195" y="2087380"/>
            <a:ext cx="4326084" cy="43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11863" y="671042"/>
            <a:ext cx="42465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Cherry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FE432-FCBD-641B-CF88-A7C3130542D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A9AB-9E37-41CF-B0B7-9365659DF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6777" y1="29883" x2="51270" y2="32422"/>
                      </a14:backgroundRemoval>
                    </a14:imgEffect>
                  </a14:imgLayer>
                </a14:imgProps>
              </a:ext>
            </a:extLst>
          </a:blip>
          <a:srcRect l="654" t="338" r="1268" b="954"/>
          <a:stretch/>
        </p:blipFill>
        <p:spPr>
          <a:xfrm>
            <a:off x="5591332" y="1558977"/>
            <a:ext cx="4706912" cy="4736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74A445-4241-4FC8-820E-87F3201FF1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6777" y1="29883" x2="51270" y2="3242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rcRect l="25603" t="10230" r="25989" b="22854"/>
          <a:stretch/>
        </p:blipFill>
        <p:spPr>
          <a:xfrm>
            <a:off x="832269" y="1368008"/>
            <a:ext cx="4491149" cy="62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Grapes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C224A-17EC-1AC5-36D2-8527486372B7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E4FA1-6A9B-48D2-A17F-CF2082AB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5029" y="2008681"/>
            <a:ext cx="4099809" cy="4099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BBE19-39EB-45E0-AFEB-3CF7B9FBF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6721" y="959370"/>
            <a:ext cx="7451345" cy="74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Orange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236DA-3F36-2AED-DF21-8F86769092E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5B5A6-4B97-4A1F-890B-F136C7C81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2772" y="1943100"/>
            <a:ext cx="388620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1228A-DE38-41FF-8CC6-D2C7E6676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74361" y="693569"/>
            <a:ext cx="8367061" cy="83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1280" y="795135"/>
            <a:ext cx="325722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Peach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9128D-634B-7BCA-2D55-BFA5D12C3E30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952E8-1EA7-45F2-8369-9AD3EAA71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623" t="1310" r="1839" b="823"/>
          <a:stretch/>
        </p:blipFill>
        <p:spPr>
          <a:xfrm>
            <a:off x="5607940" y="1664604"/>
            <a:ext cx="4945135" cy="4961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890F1-DD23-467E-8AE2-94EC403AD0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rcRect l="19624" t="11572" r="15570" b="21312"/>
          <a:stretch/>
        </p:blipFill>
        <p:spPr>
          <a:xfrm>
            <a:off x="530498" y="1373268"/>
            <a:ext cx="5913246" cy="61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54305" y="795135"/>
            <a:ext cx="361721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Mango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64CB1-77A6-5384-0A36-AEBF7E10EE8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61432-E0F1-4142-84D2-2FBA15870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961" r="90527">
                        <a14:foregroundMark x1="74219" y1="8887" x2="74219" y2="8887"/>
                        <a14:foregroundMark x1="72461" y1="7910" x2="72461" y2="7910"/>
                        <a14:foregroundMark x1="72656" y1="9277" x2="72070" y2="10449"/>
                        <a14:foregroundMark x1="67871" y1="10645" x2="34668" y2="33203"/>
                        <a14:foregroundMark x1="36230" y1="33203" x2="36035" y2="25488"/>
                        <a14:foregroundMark x1="36035" y1="25488" x2="40820" y2="20215"/>
                        <a14:foregroundMark x1="40820" y1="20215" x2="40820" y2="20215"/>
                        <a14:foregroundMark x1="57031" y1="24512" x2="61621" y2="26465"/>
                        <a14:foregroundMark x1="65918" y1="10059" x2="53906" y2="13574"/>
                        <a14:foregroundMark x1="53906" y1="13574" x2="52832" y2="14648"/>
                        <a14:foregroundMark x1="31152" y1="24707" x2="31152" y2="24707"/>
                        <a14:foregroundMark x1="23828" y1="38574" x2="23828" y2="38574"/>
                        <a14:foregroundMark x1="38184" y1="33594" x2="38184" y2="33594"/>
                        <a14:foregroundMark x1="62793" y1="7813" x2="62793" y2="7813"/>
                        <a14:foregroundMark x1="75586" y1="7715" x2="75586" y2="7715"/>
                        <a14:foregroundMark x1="90527" y1="16895" x2="90527" y2="16895"/>
                        <a14:foregroundMark x1="10156" y1="64453" x2="10156" y2="64453"/>
                        <a14:foregroundMark x1="9961" y1="59375" x2="9961" y2="59375"/>
                        <a14:foregroundMark x1="9961" y1="68457" x2="9961" y2="684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24" y="1429155"/>
            <a:ext cx="7012500" cy="701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21E609-64C6-4C41-BB2B-87875B896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961" r="90527">
                        <a14:foregroundMark x1="74219" y1="8887" x2="74219" y2="8887"/>
                        <a14:foregroundMark x1="72461" y1="7910" x2="72461" y2="7910"/>
                        <a14:foregroundMark x1="72656" y1="9277" x2="72070" y2="10449"/>
                        <a14:foregroundMark x1="67871" y1="10645" x2="34668" y2="33203"/>
                        <a14:foregroundMark x1="36230" y1="33203" x2="36035" y2="25488"/>
                        <a14:foregroundMark x1="36035" y1="25488" x2="40820" y2="20215"/>
                        <a14:foregroundMark x1="40820" y1="20215" x2="40820" y2="20215"/>
                        <a14:foregroundMark x1="57031" y1="24512" x2="61621" y2="26465"/>
                        <a14:foregroundMark x1="65918" y1="10059" x2="53906" y2="13574"/>
                        <a14:foregroundMark x1="53906" y1="13574" x2="52832" y2="14648"/>
                        <a14:foregroundMark x1="31152" y1="24707" x2="31152" y2="24707"/>
                        <a14:foregroundMark x1="23828" y1="38574" x2="23828" y2="38574"/>
                        <a14:foregroundMark x1="38184" y1="33594" x2="38184" y2="33594"/>
                        <a14:foregroundMark x1="62793" y1="7813" x2="62793" y2="7813"/>
                        <a14:foregroundMark x1="75586" y1="7715" x2="75586" y2="7715"/>
                        <a14:foregroundMark x1="90527" y1="16895" x2="90527" y2="16895"/>
                        <a14:foregroundMark x1="10156" y1="64453" x2="10156" y2="64453"/>
                        <a14:foregroundMark x1="9961" y1="59375" x2="9961" y2="59375"/>
                        <a14:foregroundMark x1="9961" y1="68457" x2="9961" y2="684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3575" y="2354190"/>
            <a:ext cx="3504825" cy="3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1504</TotalTime>
  <Words>100</Words>
  <Application>Microsoft Office PowerPoint</Application>
  <PresentationFormat>Custom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170</cp:revision>
  <dcterms:created xsi:type="dcterms:W3CDTF">2025-02-12T09:43:58Z</dcterms:created>
  <dcterms:modified xsi:type="dcterms:W3CDTF">2025-03-20T12:34:10Z</dcterms:modified>
</cp:coreProperties>
</file>